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2" r:id="rId1"/>
  </p:sldMasterIdLst>
  <p:sldIdLst>
    <p:sldId id="258" r:id="rId2"/>
  </p:sldIdLst>
  <p:sldSz cx="10044113" cy="151193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94F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091"/>
    <p:restoredTop sz="94648"/>
  </p:normalViewPr>
  <p:slideViewPr>
    <p:cSldViewPr snapToGrid="0" snapToObjects="1">
      <p:cViewPr varScale="1">
        <p:scale>
          <a:sx n="53" d="100"/>
          <a:sy n="53" d="100"/>
        </p:scale>
        <p:origin x="280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86FE0146-0453-6B4B-9061-9FEBFFE90FE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6435" y="4800600"/>
            <a:ext cx="9029700" cy="292608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b="0" i="0">
                <a:solidFill>
                  <a:srgbClr val="194F9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</a:lstStyle>
          <a:p>
            <a:pPr lvl="0"/>
            <a:r>
              <a:rPr lang="fr-FR" dirty="0"/>
              <a:t>Ajoutez ici votre texte</a:t>
            </a:r>
          </a:p>
        </p:txBody>
      </p:sp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20B4D2A3-80DA-0B4D-8064-D07A554C1D67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3669506" y="7886700"/>
            <a:ext cx="3063557" cy="15541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fr-FR" dirty="0"/>
              <a:t>Ajoutez ici votre logo</a:t>
            </a:r>
          </a:p>
        </p:txBody>
      </p:sp>
    </p:spTree>
    <p:extLst>
      <p:ext uri="{BB962C8B-B14F-4D97-AF65-F5344CB8AC3E}">
        <p14:creationId xmlns:p14="http://schemas.microsoft.com/office/powerpoint/2010/main" val="30992087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>
            <a:extLst>
              <a:ext uri="{FF2B5EF4-FFF2-40B4-BE49-F238E27FC236}">
                <a16:creationId xmlns:a16="http://schemas.microsoft.com/office/drawing/2014/main" id="{83D8E1BB-3BB7-904B-B195-BD80D566CEC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0044113" cy="15123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4802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l" defTabSz="1004377" rtl="0" eaLnBrk="1" latinLnBrk="0" hangingPunct="1">
        <a:lnSpc>
          <a:spcPct val="90000"/>
        </a:lnSpc>
        <a:spcBef>
          <a:spcPct val="0"/>
        </a:spcBef>
        <a:buNone/>
        <a:defRPr sz="48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094" indent="-251094" algn="l" defTabSz="1004377" rtl="0" eaLnBrk="1" latinLnBrk="0" hangingPunct="1">
        <a:lnSpc>
          <a:spcPct val="90000"/>
        </a:lnSpc>
        <a:spcBef>
          <a:spcPts val="1098"/>
        </a:spcBef>
        <a:buFont typeface="Arial" panose="020B0604020202020204" pitchFamily="34" charset="0"/>
        <a:buChar char="•"/>
        <a:defRPr sz="3076" kern="1200">
          <a:solidFill>
            <a:schemeClr val="tx1"/>
          </a:solidFill>
          <a:latin typeface="+mn-lt"/>
          <a:ea typeface="+mn-ea"/>
          <a:cs typeface="+mn-cs"/>
        </a:defRPr>
      </a:lvl1pPr>
      <a:lvl2pPr marL="753283" indent="-251094" algn="l" defTabSz="1004377" rtl="0" eaLnBrk="1" latinLnBrk="0" hangingPunct="1">
        <a:lnSpc>
          <a:spcPct val="90000"/>
        </a:lnSpc>
        <a:spcBef>
          <a:spcPts val="549"/>
        </a:spcBef>
        <a:buFont typeface="Arial" panose="020B0604020202020204" pitchFamily="34" charset="0"/>
        <a:buChar char="•"/>
        <a:defRPr sz="2636" kern="1200">
          <a:solidFill>
            <a:schemeClr val="tx1"/>
          </a:solidFill>
          <a:latin typeface="+mn-lt"/>
          <a:ea typeface="+mn-ea"/>
          <a:cs typeface="+mn-cs"/>
        </a:defRPr>
      </a:lvl2pPr>
      <a:lvl3pPr marL="1255471" indent="-251094" algn="l" defTabSz="1004377" rtl="0" eaLnBrk="1" latinLnBrk="0" hangingPunct="1">
        <a:lnSpc>
          <a:spcPct val="90000"/>
        </a:lnSpc>
        <a:spcBef>
          <a:spcPts val="549"/>
        </a:spcBef>
        <a:buFont typeface="Arial" panose="020B0604020202020204" pitchFamily="34" charset="0"/>
        <a:buChar char="•"/>
        <a:defRPr sz="2197" kern="1200">
          <a:solidFill>
            <a:schemeClr val="tx1"/>
          </a:solidFill>
          <a:latin typeface="+mn-lt"/>
          <a:ea typeface="+mn-ea"/>
          <a:cs typeface="+mn-cs"/>
        </a:defRPr>
      </a:lvl3pPr>
      <a:lvl4pPr marL="1757660" indent="-251094" algn="l" defTabSz="1004377" rtl="0" eaLnBrk="1" latinLnBrk="0" hangingPunct="1">
        <a:lnSpc>
          <a:spcPct val="90000"/>
        </a:lnSpc>
        <a:spcBef>
          <a:spcPts val="549"/>
        </a:spcBef>
        <a:buFont typeface="Arial" panose="020B0604020202020204" pitchFamily="34" charset="0"/>
        <a:buChar char="•"/>
        <a:defRPr sz="1977" kern="1200">
          <a:solidFill>
            <a:schemeClr val="tx1"/>
          </a:solidFill>
          <a:latin typeface="+mn-lt"/>
          <a:ea typeface="+mn-ea"/>
          <a:cs typeface="+mn-cs"/>
        </a:defRPr>
      </a:lvl4pPr>
      <a:lvl5pPr marL="2259848" indent="-251094" algn="l" defTabSz="1004377" rtl="0" eaLnBrk="1" latinLnBrk="0" hangingPunct="1">
        <a:lnSpc>
          <a:spcPct val="90000"/>
        </a:lnSpc>
        <a:spcBef>
          <a:spcPts val="549"/>
        </a:spcBef>
        <a:buFont typeface="Arial" panose="020B0604020202020204" pitchFamily="34" charset="0"/>
        <a:buChar char="•"/>
        <a:defRPr sz="1977" kern="1200">
          <a:solidFill>
            <a:schemeClr val="tx1"/>
          </a:solidFill>
          <a:latin typeface="+mn-lt"/>
          <a:ea typeface="+mn-ea"/>
          <a:cs typeface="+mn-cs"/>
        </a:defRPr>
      </a:lvl5pPr>
      <a:lvl6pPr marL="2762037" indent="-251094" algn="l" defTabSz="1004377" rtl="0" eaLnBrk="1" latinLnBrk="0" hangingPunct="1">
        <a:lnSpc>
          <a:spcPct val="90000"/>
        </a:lnSpc>
        <a:spcBef>
          <a:spcPts val="549"/>
        </a:spcBef>
        <a:buFont typeface="Arial" panose="020B0604020202020204" pitchFamily="34" charset="0"/>
        <a:buChar char="•"/>
        <a:defRPr sz="1977" kern="1200">
          <a:solidFill>
            <a:schemeClr val="tx1"/>
          </a:solidFill>
          <a:latin typeface="+mn-lt"/>
          <a:ea typeface="+mn-ea"/>
          <a:cs typeface="+mn-cs"/>
        </a:defRPr>
      </a:lvl6pPr>
      <a:lvl7pPr marL="3264225" indent="-251094" algn="l" defTabSz="1004377" rtl="0" eaLnBrk="1" latinLnBrk="0" hangingPunct="1">
        <a:lnSpc>
          <a:spcPct val="90000"/>
        </a:lnSpc>
        <a:spcBef>
          <a:spcPts val="549"/>
        </a:spcBef>
        <a:buFont typeface="Arial" panose="020B0604020202020204" pitchFamily="34" charset="0"/>
        <a:buChar char="•"/>
        <a:defRPr sz="1977" kern="1200">
          <a:solidFill>
            <a:schemeClr val="tx1"/>
          </a:solidFill>
          <a:latin typeface="+mn-lt"/>
          <a:ea typeface="+mn-ea"/>
          <a:cs typeface="+mn-cs"/>
        </a:defRPr>
      </a:lvl7pPr>
      <a:lvl8pPr marL="3766414" indent="-251094" algn="l" defTabSz="1004377" rtl="0" eaLnBrk="1" latinLnBrk="0" hangingPunct="1">
        <a:lnSpc>
          <a:spcPct val="90000"/>
        </a:lnSpc>
        <a:spcBef>
          <a:spcPts val="549"/>
        </a:spcBef>
        <a:buFont typeface="Arial" panose="020B0604020202020204" pitchFamily="34" charset="0"/>
        <a:buChar char="•"/>
        <a:defRPr sz="1977" kern="1200">
          <a:solidFill>
            <a:schemeClr val="tx1"/>
          </a:solidFill>
          <a:latin typeface="+mn-lt"/>
          <a:ea typeface="+mn-ea"/>
          <a:cs typeface="+mn-cs"/>
        </a:defRPr>
      </a:lvl8pPr>
      <a:lvl9pPr marL="4268602" indent="-251094" algn="l" defTabSz="1004377" rtl="0" eaLnBrk="1" latinLnBrk="0" hangingPunct="1">
        <a:lnSpc>
          <a:spcPct val="90000"/>
        </a:lnSpc>
        <a:spcBef>
          <a:spcPts val="549"/>
        </a:spcBef>
        <a:buFont typeface="Arial" panose="020B0604020202020204" pitchFamily="34" charset="0"/>
        <a:buChar char="•"/>
        <a:defRPr sz="197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4377" rtl="0" eaLnBrk="1" latinLnBrk="0" hangingPunct="1">
        <a:defRPr sz="1977" kern="1200">
          <a:solidFill>
            <a:schemeClr val="tx1"/>
          </a:solidFill>
          <a:latin typeface="+mn-lt"/>
          <a:ea typeface="+mn-ea"/>
          <a:cs typeface="+mn-cs"/>
        </a:defRPr>
      </a:lvl1pPr>
      <a:lvl2pPr marL="502188" algn="l" defTabSz="1004377" rtl="0" eaLnBrk="1" latinLnBrk="0" hangingPunct="1">
        <a:defRPr sz="1977" kern="1200">
          <a:solidFill>
            <a:schemeClr val="tx1"/>
          </a:solidFill>
          <a:latin typeface="+mn-lt"/>
          <a:ea typeface="+mn-ea"/>
          <a:cs typeface="+mn-cs"/>
        </a:defRPr>
      </a:lvl2pPr>
      <a:lvl3pPr marL="1004377" algn="l" defTabSz="1004377" rtl="0" eaLnBrk="1" latinLnBrk="0" hangingPunct="1">
        <a:defRPr sz="1977" kern="1200">
          <a:solidFill>
            <a:schemeClr val="tx1"/>
          </a:solidFill>
          <a:latin typeface="+mn-lt"/>
          <a:ea typeface="+mn-ea"/>
          <a:cs typeface="+mn-cs"/>
        </a:defRPr>
      </a:lvl3pPr>
      <a:lvl4pPr marL="1506565" algn="l" defTabSz="1004377" rtl="0" eaLnBrk="1" latinLnBrk="0" hangingPunct="1">
        <a:defRPr sz="1977" kern="1200">
          <a:solidFill>
            <a:schemeClr val="tx1"/>
          </a:solidFill>
          <a:latin typeface="+mn-lt"/>
          <a:ea typeface="+mn-ea"/>
          <a:cs typeface="+mn-cs"/>
        </a:defRPr>
      </a:lvl4pPr>
      <a:lvl5pPr marL="2008754" algn="l" defTabSz="1004377" rtl="0" eaLnBrk="1" latinLnBrk="0" hangingPunct="1">
        <a:defRPr sz="1977" kern="1200">
          <a:solidFill>
            <a:schemeClr val="tx1"/>
          </a:solidFill>
          <a:latin typeface="+mn-lt"/>
          <a:ea typeface="+mn-ea"/>
          <a:cs typeface="+mn-cs"/>
        </a:defRPr>
      </a:lvl5pPr>
      <a:lvl6pPr marL="2510942" algn="l" defTabSz="1004377" rtl="0" eaLnBrk="1" latinLnBrk="0" hangingPunct="1">
        <a:defRPr sz="1977" kern="1200">
          <a:solidFill>
            <a:schemeClr val="tx1"/>
          </a:solidFill>
          <a:latin typeface="+mn-lt"/>
          <a:ea typeface="+mn-ea"/>
          <a:cs typeface="+mn-cs"/>
        </a:defRPr>
      </a:lvl6pPr>
      <a:lvl7pPr marL="3013131" algn="l" defTabSz="1004377" rtl="0" eaLnBrk="1" latinLnBrk="0" hangingPunct="1">
        <a:defRPr sz="1977" kern="1200">
          <a:solidFill>
            <a:schemeClr val="tx1"/>
          </a:solidFill>
          <a:latin typeface="+mn-lt"/>
          <a:ea typeface="+mn-ea"/>
          <a:cs typeface="+mn-cs"/>
        </a:defRPr>
      </a:lvl7pPr>
      <a:lvl8pPr marL="3515319" algn="l" defTabSz="1004377" rtl="0" eaLnBrk="1" latinLnBrk="0" hangingPunct="1">
        <a:defRPr sz="1977" kern="1200">
          <a:solidFill>
            <a:schemeClr val="tx1"/>
          </a:solidFill>
          <a:latin typeface="+mn-lt"/>
          <a:ea typeface="+mn-ea"/>
          <a:cs typeface="+mn-cs"/>
        </a:defRPr>
      </a:lvl8pPr>
      <a:lvl9pPr marL="4017508" algn="l" defTabSz="1004377" rtl="0" eaLnBrk="1" latinLnBrk="0" hangingPunct="1">
        <a:defRPr sz="197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A4B4D340-0D8F-2347-BEEB-B40693C6199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38D4436D-2B21-C040-9C98-DFA8E7C4A1E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73410818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</TotalTime>
  <Words>0</Words>
  <Application>Microsoft Macintosh PowerPoint</Application>
  <PresentationFormat>Personnalisé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Roboto Medium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Anastasia Stelzenberger</dc:creator>
  <cp:lastModifiedBy>Anastasia Stelzenberger</cp:lastModifiedBy>
  <cp:revision>3</cp:revision>
  <dcterms:created xsi:type="dcterms:W3CDTF">2022-02-21T14:10:16Z</dcterms:created>
  <dcterms:modified xsi:type="dcterms:W3CDTF">2022-02-21T15:39:32Z</dcterms:modified>
</cp:coreProperties>
</file>